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6AB65-4044-4DB8-A914-168D3C442199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EEC98-963F-49E5-99B0-5F25E8DBC1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6AB65-4044-4DB8-A914-168D3C442199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EEC98-963F-49E5-99B0-5F25E8DBC1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6AB65-4044-4DB8-A914-168D3C442199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EEC98-963F-49E5-99B0-5F25E8DBC1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6AB65-4044-4DB8-A914-168D3C442199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EEC98-963F-49E5-99B0-5F25E8DBC1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6AB65-4044-4DB8-A914-168D3C442199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EEC98-963F-49E5-99B0-5F25E8DBC1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6AB65-4044-4DB8-A914-168D3C442199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EEC98-963F-49E5-99B0-5F25E8DBC1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6AB65-4044-4DB8-A914-168D3C442199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EEC98-963F-49E5-99B0-5F25E8DBC1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6AB65-4044-4DB8-A914-168D3C442199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EEC98-963F-49E5-99B0-5F25E8DBC1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6AB65-4044-4DB8-A914-168D3C442199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EEC98-963F-49E5-99B0-5F25E8DBC1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6AB65-4044-4DB8-A914-168D3C442199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EEC98-963F-49E5-99B0-5F25E8DBC1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6AB65-4044-4DB8-A914-168D3C442199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EEC98-963F-49E5-99B0-5F25E8DBC1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E6AB65-4044-4DB8-A914-168D3C442199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1EEC98-963F-49E5-99B0-5F25E8DBC1ED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Лабораторная работа №4 «Выявление признаков сходства зародышей человека и других млекопитающих как доказательства их </a:t>
            </a:r>
            <a:r>
              <a:rPr lang="ru-RU" b="1" dirty="0" smtClean="0"/>
              <a:t>родства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28662" y="928670"/>
            <a:ext cx="707236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Цель: познакомить с эмбриональными доказательствами эволюции органического мира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500034" y="642918"/>
            <a:ext cx="8072494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3200" b="1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Ход работы.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.Прочитать текст «Эмбриология» и рассмотреть рисунки  на стр.258-261 учебника.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2.Выявить черты сходства зародышей человека и других позвоночных.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3.Ответить на вопрос: о чем свидетельствуют сходства зародышей?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ello_html_46fddd5c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357166"/>
            <a:ext cx="7500990" cy="6000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31</Words>
  <Application>Microsoft Office PowerPoint</Application>
  <PresentationFormat>Экран (4:3)</PresentationFormat>
  <Paragraphs>8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Лабораторная работа №4 «Выявление признаков сходства зародышей человека и других млекопитающих как доказательства их родства </vt:lpstr>
      <vt:lpstr>Слайд 2</vt:lpstr>
      <vt:lpstr>Слайд 3</vt:lpstr>
      <vt:lpstr>Слайд 4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Лабораторная работа №4 «Выявление признаков сходства зародышей человека и других млекопитающих как доказательства их родства </dc:title>
  <dc:creator>Admin</dc:creator>
  <cp:lastModifiedBy>Admin</cp:lastModifiedBy>
  <cp:revision>1</cp:revision>
  <dcterms:created xsi:type="dcterms:W3CDTF">2017-02-05T21:38:27Z</dcterms:created>
  <dcterms:modified xsi:type="dcterms:W3CDTF">2017-02-05T21:43:45Z</dcterms:modified>
</cp:coreProperties>
</file>